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6" r:id="rId9"/>
    <p:sldId id="271" r:id="rId10"/>
    <p:sldId id="263" r:id="rId11"/>
    <p:sldId id="267" r:id="rId12"/>
    <p:sldId id="268" r:id="rId13"/>
    <p:sldId id="264" r:id="rId14"/>
    <p:sldId id="270" r:id="rId15"/>
    <p:sldId id="269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8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7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90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9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1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4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9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2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0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28DA-8067-45E3-9902-E13C926CED54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7A22-9186-4555-84D2-0D8A794C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2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4.jpeg"/><Relationship Id="rId7" Type="http://schemas.openxmlformats.org/officeDocument/2006/relationships/image" Target="../media/image4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11" Type="http://schemas.openxmlformats.org/officeDocument/2006/relationships/image" Target="../media/image49.gif"/><Relationship Id="rId5" Type="http://schemas.openxmlformats.org/officeDocument/2006/relationships/image" Target="../media/image46.jpeg"/><Relationship Id="rId10" Type="http://schemas.openxmlformats.org/officeDocument/2006/relationships/image" Target="../media/image48.jpeg"/><Relationship Id="rId4" Type="http://schemas.openxmlformats.org/officeDocument/2006/relationships/image" Target="../media/image45.jpe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43.gif"/><Relationship Id="rId4" Type="http://schemas.openxmlformats.org/officeDocument/2006/relationships/image" Target="../media/image51.jpe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5.jpeg"/><Relationship Id="rId7" Type="http://schemas.openxmlformats.org/officeDocument/2006/relationships/image" Target="../media/image14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57.jpeg"/><Relationship Id="rId10" Type="http://schemas.openxmlformats.org/officeDocument/2006/relationships/image" Target="../media/image32.gif"/><Relationship Id="rId4" Type="http://schemas.openxmlformats.org/officeDocument/2006/relationships/image" Target="../media/image56.jpeg"/><Relationship Id="rId9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8.jpg"/><Relationship Id="rId7" Type="http://schemas.openxmlformats.org/officeDocument/2006/relationships/image" Target="../media/image2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61.jpg"/><Relationship Id="rId7" Type="http://schemas.openxmlformats.org/officeDocument/2006/relationships/image" Target="../media/image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64.jpg"/><Relationship Id="rId7" Type="http://schemas.openxmlformats.org/officeDocument/2006/relationships/image" Target="../media/image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10" Type="http://schemas.openxmlformats.org/officeDocument/2006/relationships/image" Target="../media/image49.gif"/><Relationship Id="rId4" Type="http://schemas.openxmlformats.org/officeDocument/2006/relationships/image" Target="../media/image65.jpg"/><Relationship Id="rId9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5.jpg"/><Relationship Id="rId7" Type="http://schemas.openxmlformats.org/officeDocument/2006/relationships/image" Target="../media/image28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3.gif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10" Type="http://schemas.openxmlformats.org/officeDocument/2006/relationships/image" Target="../media/image22.gif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g"/><Relationship Id="rId7" Type="http://schemas.openxmlformats.org/officeDocument/2006/relationships/image" Target="../media/image2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28.gif"/><Relationship Id="rId4" Type="http://schemas.openxmlformats.org/officeDocument/2006/relationships/image" Target="../media/image34.jpeg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0218"/>
            <a:ext cx="9144000" cy="35099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Краткосрочный творческий проект в старшей группе</a:t>
            </a:r>
            <a:br>
              <a:rPr lang="ru-RU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</a:br>
            <a:r>
              <a:rPr lang="ru-RU" sz="7300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«Весна пришла – земля проснулась!»</a:t>
            </a:r>
            <a:endParaRPr lang="ru-RU" sz="7300" b="1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17675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Подготовила и провела воспитатель</a:t>
            </a:r>
          </a:p>
          <a:p>
            <a:pPr algn="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Стародубцева Г.П.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17"/>
            <a:ext cx="2533650" cy="260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11" y="4017675"/>
            <a:ext cx="3067916" cy="3067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09" y="0"/>
            <a:ext cx="2992582" cy="2153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36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Работа кружка</a:t>
            </a:r>
            <a:endParaRPr lang="ru-RU" sz="6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5489" r="7612" b="10458"/>
          <a:stretch/>
        </p:blipFill>
        <p:spPr>
          <a:xfrm rot="5400000">
            <a:off x="7225978" y="3188972"/>
            <a:ext cx="2701634" cy="19534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7618" r="6193" b="8522"/>
          <a:stretch/>
        </p:blipFill>
        <p:spPr>
          <a:xfrm rot="6139719">
            <a:off x="5252639" y="1877786"/>
            <a:ext cx="2925787" cy="2073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608">
            <a:off x="627713" y="2046785"/>
            <a:ext cx="2984353" cy="2238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35"/>
            <a:ext cx="1890279" cy="19471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20" y="3517020"/>
            <a:ext cx="819150" cy="5905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2" y="4785593"/>
            <a:ext cx="2053705" cy="20537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41" y="5264727"/>
            <a:ext cx="1554384" cy="1574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5945" r="3848" b="4887"/>
          <a:stretch/>
        </p:blipFill>
        <p:spPr>
          <a:xfrm rot="5883927">
            <a:off x="3039428" y="3044970"/>
            <a:ext cx="2875857" cy="21252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73" y="1841076"/>
            <a:ext cx="6544768" cy="13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156" y="920147"/>
            <a:ext cx="3632200" cy="2724150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256">
            <a:off x="5229616" y="395272"/>
            <a:ext cx="2689859" cy="3586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955" y="725602"/>
            <a:ext cx="3852718" cy="28895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7313">
            <a:off x="5707079" y="3430656"/>
            <a:ext cx="3275318" cy="2456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5745">
            <a:off x="2111308" y="2942839"/>
            <a:ext cx="3852718" cy="2889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6" y="4658900"/>
            <a:ext cx="2240779" cy="2240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90" y="486536"/>
            <a:ext cx="1438690" cy="16442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05" y="5505973"/>
            <a:ext cx="1334693" cy="1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40" y="1136072"/>
            <a:ext cx="3900388" cy="2925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288">
            <a:off x="780482" y="3166137"/>
            <a:ext cx="3395468" cy="2546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8655">
            <a:off x="6030668" y="3083670"/>
            <a:ext cx="3519055" cy="2639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" y="101311"/>
            <a:ext cx="2533650" cy="2609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22" y="3681525"/>
            <a:ext cx="2695224" cy="2695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28" y="4545169"/>
            <a:ext cx="2105890" cy="2105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70" y="4338228"/>
            <a:ext cx="6183865" cy="1042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52" y="1136072"/>
            <a:ext cx="1263300" cy="14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Итоговое НОД</a:t>
            </a:r>
            <a:endParaRPr lang="ru-RU" sz="6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1169444" y="1690688"/>
            <a:ext cx="3187126" cy="3934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4"/>
          <a:stretch/>
        </p:blipFill>
        <p:spPr>
          <a:xfrm>
            <a:off x="6126169" y="457200"/>
            <a:ext cx="2649196" cy="3075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00" y="2970934"/>
            <a:ext cx="3823855" cy="2867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23" y="5399160"/>
            <a:ext cx="1381369" cy="1399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684" y="3844377"/>
            <a:ext cx="553316" cy="5605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55" y="365125"/>
            <a:ext cx="1076325" cy="12477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" y="4849091"/>
            <a:ext cx="1949378" cy="19493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17" y="1567904"/>
            <a:ext cx="1432882" cy="14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473">
            <a:off x="1527578" y="3165712"/>
            <a:ext cx="3915858" cy="2936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92" y="1989859"/>
            <a:ext cx="3837709" cy="2878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632">
            <a:off x="1512717" y="1001495"/>
            <a:ext cx="3740727" cy="2805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71"/>
            <a:ext cx="2533650" cy="260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3" y="4540694"/>
            <a:ext cx="2317306" cy="2317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7944" y="4371828"/>
            <a:ext cx="944057" cy="1078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02" y="494994"/>
            <a:ext cx="1526671" cy="14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386">
            <a:off x="1565617" y="651245"/>
            <a:ext cx="3643527" cy="2732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448">
            <a:off x="5027992" y="3305156"/>
            <a:ext cx="3916216" cy="2937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301">
            <a:off x="1329605" y="3096490"/>
            <a:ext cx="3916216" cy="2937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14" y="365256"/>
            <a:ext cx="3930072" cy="2947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0"/>
            <a:ext cx="1712587" cy="1764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055" y="3716309"/>
            <a:ext cx="591945" cy="599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75" y="4862916"/>
            <a:ext cx="1995084" cy="1995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10" y="4809824"/>
            <a:ext cx="4403581" cy="8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0" y="1011380"/>
            <a:ext cx="6201733" cy="5237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54" y="3952372"/>
            <a:ext cx="2947192" cy="2947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411" y="3811436"/>
            <a:ext cx="622589" cy="630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43" y="865906"/>
            <a:ext cx="4450778" cy="1780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842" y="3811436"/>
            <a:ext cx="954348" cy="10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509" y="545234"/>
            <a:ext cx="10515600" cy="1048039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Цель 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3509" y="1651591"/>
            <a:ext cx="8430491" cy="421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детей о весне как времени года, развитие умения самостоятельно находить признаки весны, воспитание радостного, заботливого отношение детей к пробуждающейся природе, помочь детям увидеть всю красоту весенней природы, создать условия для художественно-эстетического воспитания детей, развития их познавательных и творческих способностей, </a:t>
            </a:r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познавательно-исследовательская деятельность по изучению природы во всех её проявлениях в весенний период времени.</a:t>
            </a:r>
            <a:endParaRPr lang="ru-RU" sz="2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77091"/>
            <a:ext cx="2202873" cy="1648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26" y="110835"/>
            <a:ext cx="2092037" cy="2050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0" y="5543620"/>
            <a:ext cx="2168236" cy="13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835"/>
            <a:ext cx="8873836" cy="2189019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 Задачи:</a:t>
            </a:r>
            <a:endParaRPr lang="ru-RU" sz="7200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728" y="1651590"/>
            <a:ext cx="8492836" cy="468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Расширить и углубить знания детей о жизни птиц и животных, сезонных изменениях в природе в весенний период.</a:t>
            </a:r>
            <a:endParaRPr lang="ru-RU" sz="20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Отразить наблюдения и полученные знания в различных видах деятельности (изобразительной, игровой, познавательной).</a:t>
            </a:r>
            <a:endParaRPr lang="ru-RU" sz="20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познавательной активности, мышления, воображения, фантазии, творческих способностей и коммуникативных навыков.</a:t>
            </a:r>
            <a:endParaRPr lang="ru-RU" sz="20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умение любоваться весенней природой, чувствовать её красоту, способствовать воспитанию бережного отношения к ней.</a:t>
            </a:r>
            <a:endParaRPr lang="ru-RU" sz="20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Приобщать родителей к совместной творческой деятельности с детьми.</a:t>
            </a:r>
            <a:endParaRPr lang="ru-RU" sz="20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художественной и познавательной литературе.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7" y="0"/>
            <a:ext cx="2163907" cy="2111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235527"/>
            <a:ext cx="1953491" cy="1758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81" y="5021695"/>
            <a:ext cx="2313709" cy="15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Предполагаемый результат: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91" y="1326861"/>
            <a:ext cx="9150927" cy="4351338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Развитие познавательной деятельности дошкольников в ходе совместной практической деятельности с воспитателем и родителями.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Расширение кругозора детей и закрепление их знаний о сезонных изменениях в природе в весенний период.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Осуществление в группе </a:t>
            </a:r>
            <a:r>
              <a:rPr lang="ru-RU" sz="5000" b="1" dirty="0" err="1">
                <a:solidFill>
                  <a:srgbClr val="002060"/>
                </a:solidFill>
              </a:rPr>
              <a:t>воспитательно</a:t>
            </a:r>
            <a:r>
              <a:rPr lang="ru-RU" sz="5000" b="1" dirty="0">
                <a:solidFill>
                  <a:srgbClr val="002060"/>
                </a:solidFill>
              </a:rPr>
              <a:t>-образовательного процесса по обозначенной теме.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Обогащение активного словаря детей эпитетами, образными выражениями, пословицами и поговорками, стихами на весеннюю тему.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Развитие продуктивной деятельности детей.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Плодотворный результат по художественному творчеству детей в разных направлениях (рисунки, аппликация, моделирование из бумаги, лепка).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Развитие детского творчества.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Чтение наизусть стихотворений о весне.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000" b="1" dirty="0">
                <a:solidFill>
                  <a:srgbClr val="002060"/>
                </a:solidFill>
              </a:rPr>
              <a:t>- Вовлечение родителей в педагогический и творческий процесс работы группы, укрепление заинтересованности в сотрудничестве с детским садом.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21"/>
            <a:ext cx="1233055" cy="1336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6" y="4544291"/>
            <a:ext cx="2452255" cy="2324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3726873"/>
            <a:ext cx="5278581" cy="29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Художественная литература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35">
            <a:off x="7604007" y="1595236"/>
            <a:ext cx="2036211" cy="2881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187">
            <a:off x="1108287" y="1494308"/>
            <a:ext cx="1995274" cy="2822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900">
            <a:off x="2881404" y="1266983"/>
            <a:ext cx="2588208" cy="3070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562">
            <a:off x="739839" y="3679105"/>
            <a:ext cx="2043226" cy="2599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95" y="1289881"/>
            <a:ext cx="2333109" cy="3228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365">
            <a:off x="3456049" y="3324679"/>
            <a:ext cx="2407678" cy="2869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288">
            <a:off x="6183557" y="3446084"/>
            <a:ext cx="2185513" cy="30532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112" y="404018"/>
            <a:ext cx="10763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Работа с родителями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719">
            <a:off x="2451953" y="1744628"/>
            <a:ext cx="2856653" cy="4039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098">
            <a:off x="6853441" y="1605968"/>
            <a:ext cx="2728955" cy="386014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629">
            <a:off x="806683" y="2052761"/>
            <a:ext cx="2661859" cy="372940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42" y="2852394"/>
            <a:ext cx="2325624" cy="32918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2" y="1152220"/>
            <a:ext cx="1333500" cy="1383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70" y="356345"/>
            <a:ext cx="4408498" cy="17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Совместная деятельность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878">
            <a:off x="1083161" y="1691317"/>
            <a:ext cx="3807360" cy="26313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/>
          <a:stretch/>
        </p:blipFill>
        <p:spPr>
          <a:xfrm rot="694445">
            <a:off x="4998205" y="1896267"/>
            <a:ext cx="4059378" cy="2707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2"/>
          <a:stretch/>
        </p:blipFill>
        <p:spPr>
          <a:xfrm>
            <a:off x="2986841" y="3880877"/>
            <a:ext cx="3442277" cy="2254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9" y="4211783"/>
            <a:ext cx="2576640" cy="25766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8" y="365125"/>
            <a:ext cx="1716020" cy="19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9630">
            <a:off x="6539842" y="1095483"/>
            <a:ext cx="3593350" cy="2695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0942">
            <a:off x="963754" y="1030958"/>
            <a:ext cx="3794575" cy="2845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6696">
            <a:off x="528997" y="3551696"/>
            <a:ext cx="3180016" cy="2385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1963" y="899262"/>
            <a:ext cx="3307198" cy="2480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535">
            <a:off x="3153604" y="3468070"/>
            <a:ext cx="3246262" cy="2434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1826" y="3639340"/>
            <a:ext cx="3088770" cy="2316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39" y="-211000"/>
            <a:ext cx="2408628" cy="2481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3885406"/>
            <a:ext cx="4293980" cy="17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6009">
            <a:off x="1479882" y="949538"/>
            <a:ext cx="3318164" cy="2488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436">
            <a:off x="761388" y="3055018"/>
            <a:ext cx="4400550" cy="3300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930" y="1081244"/>
            <a:ext cx="4480793" cy="3360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9666">
            <a:off x="5907828" y="3113823"/>
            <a:ext cx="3756893" cy="2817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23" y="5694472"/>
            <a:ext cx="1057397" cy="10711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344" y="4204429"/>
            <a:ext cx="628299" cy="6364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272" y="3580095"/>
            <a:ext cx="559728" cy="566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80" y="408275"/>
            <a:ext cx="1076325" cy="1247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" y="170834"/>
            <a:ext cx="1672359" cy="17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310</Words>
  <Application>Microsoft Office PowerPoint</Application>
  <PresentationFormat>Широкоэкранный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Краткосрочный творческий проект в старшей группе «Весна пришла – земля проснулась!»</vt:lpstr>
      <vt:lpstr>       Цель проекта: </vt:lpstr>
      <vt:lpstr>        Задачи:</vt:lpstr>
      <vt:lpstr>Предполагаемый результат: </vt:lpstr>
      <vt:lpstr>Художественная литература</vt:lpstr>
      <vt:lpstr>Работа с родителями</vt:lpstr>
      <vt:lpstr>Совместная деятельность</vt:lpstr>
      <vt:lpstr>Презентация PowerPoint</vt:lpstr>
      <vt:lpstr>Презентация PowerPoint</vt:lpstr>
      <vt:lpstr>        Работа кружка</vt:lpstr>
      <vt:lpstr>Презентация PowerPoint</vt:lpstr>
      <vt:lpstr>Презентация PowerPoint</vt:lpstr>
      <vt:lpstr>Итоговое НОД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творческий проект в старшей группе «Весна пришла – земля проснулась!»</dc:title>
  <dc:creator>admin</dc:creator>
  <cp:lastModifiedBy>admin</cp:lastModifiedBy>
  <cp:revision>27</cp:revision>
  <dcterms:created xsi:type="dcterms:W3CDTF">2021-04-19T16:15:33Z</dcterms:created>
  <dcterms:modified xsi:type="dcterms:W3CDTF">2022-03-21T06:09:24Z</dcterms:modified>
</cp:coreProperties>
</file>